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4" r:id="rId6"/>
    <p:sldId id="259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03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114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07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33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49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39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725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871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249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244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8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54D258-BD4E-4632-9D99-D90441DB0AF8}" type="datetimeFigureOut">
              <a:rPr lang="es-PE" smtClean="0"/>
              <a:t>1/04/2023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8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ultralytics/yolov5/blob/master/tutorial.ipynb#scrollTo=1NcFxRcFdJ_O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kaggle.com/datasets/andrewmvd/hard-hat-detec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35AF02-BCD2-4487-2EB6-7FBEC54CF6E0}"/>
              </a:ext>
            </a:extLst>
          </p:cNvPr>
          <p:cNvSpPr/>
          <p:nvPr/>
        </p:nvSpPr>
        <p:spPr>
          <a:xfrm>
            <a:off x="1" y="0"/>
            <a:ext cx="12192000" cy="65556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Implementación de un sistema de detección de cascos para seguridad en el sector industrial mediante el uso de la arquitectura YOLO y el dispositivo Jetson Nano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DESARROLLO EN APLICACIONES CON VISIÓN ARTIFICIAL</a:t>
            </a: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Docentes: 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ALFARO ALFARO , ANALI JESUS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ALEJO HUARACHI , ALAIN MELQUIADES	</a:t>
            </a: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Integrantes:</a:t>
            </a:r>
          </a:p>
          <a:p>
            <a:pPr algn="ctr"/>
            <a:r>
              <a:rPr lang="es-PE" sz="2000" b="0" i="0" dirty="0">
                <a:solidFill>
                  <a:srgbClr val="222222"/>
                </a:solidFill>
                <a:effectLst/>
              </a:rPr>
              <a:t>AÑANCA ARANGO , PEDRO CHRISTIAN</a:t>
            </a:r>
            <a:br>
              <a:rPr lang="es-PE" sz="2000" dirty="0"/>
            </a:br>
            <a:r>
              <a:rPr lang="es-PE" sz="2000" b="0" i="0" dirty="0">
                <a:solidFill>
                  <a:srgbClr val="222222"/>
                </a:solidFill>
                <a:effectLst/>
              </a:rPr>
              <a:t>DÍAZ VILLANUEVA, JULIO LEONARDO</a:t>
            </a: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</a:endParaRPr>
          </a:p>
          <a:p>
            <a:pPr algn="ctr"/>
            <a:endParaRPr lang="es-PE" sz="2000" b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b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PE" sz="2000" b="0" dirty="0">
                <a:ln w="0"/>
                <a:solidFill>
                  <a:srgbClr val="2222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Año: 2023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Pontificia Universidad Católica del Perú - PUCP - Home | Facebook">
            <a:extLst>
              <a:ext uri="{FF2B5EF4-FFF2-40B4-BE49-F238E27FC236}">
                <a16:creationId xmlns:a16="http://schemas.microsoft.com/office/drawing/2014/main" id="{C45949B1-1600-E905-951D-B50BA386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512" y="4733925"/>
            <a:ext cx="1614488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38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7CAB93-8830-920D-ADD4-FD313B86FEC3}"/>
              </a:ext>
            </a:extLst>
          </p:cNvPr>
          <p:cNvSpPr/>
          <p:nvPr/>
        </p:nvSpPr>
        <p:spPr>
          <a:xfrm>
            <a:off x="0" y="0"/>
            <a:ext cx="5801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a resolver</a:t>
            </a:r>
          </a:p>
        </p:txBody>
      </p:sp>
      <p:pic>
        <p:nvPicPr>
          <p:cNvPr id="4098" name="Picture 2" descr="Muertes mineras de Queensland: ¿Cómo prevenir y evitar estas fatalidades? -  Tiempo Minero">
            <a:extLst>
              <a:ext uri="{FF2B5EF4-FFF2-40B4-BE49-F238E27FC236}">
                <a16:creationId xmlns:a16="http://schemas.microsoft.com/office/drawing/2014/main" id="{F1552A60-950B-79E0-4BF4-AFCF16D6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1" y="1073438"/>
            <a:ext cx="6163407" cy="50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ómo superar desafíos en seguridad minera | Blog GERENS">
            <a:extLst>
              <a:ext uri="{FF2B5EF4-FFF2-40B4-BE49-F238E27FC236}">
                <a16:creationId xmlns:a16="http://schemas.microsoft.com/office/drawing/2014/main" id="{CFC47AF3-79AD-6605-4D08-B56A2B26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88" y="2190770"/>
            <a:ext cx="4151069" cy="27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57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6334D4-A208-D227-7627-0732D22C5873}"/>
              </a:ext>
            </a:extLst>
          </p:cNvPr>
          <p:cNvSpPr/>
          <p:nvPr/>
        </p:nvSpPr>
        <p:spPr>
          <a:xfrm>
            <a:off x="0" y="0"/>
            <a:ext cx="2594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 V5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E0357E-E296-CB57-542F-0493D49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7112000" cy="54393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126EC6A-CC1C-8E2E-6FAE-09765BA4D9A5}"/>
              </a:ext>
            </a:extLst>
          </p:cNvPr>
          <p:cNvSpPr txBox="1"/>
          <p:nvPr/>
        </p:nvSpPr>
        <p:spPr>
          <a:xfrm>
            <a:off x="7500908" y="0"/>
            <a:ext cx="46910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En YOLOv5, el término "</a:t>
            </a:r>
            <a:r>
              <a:rPr lang="es-ES" sz="1600" dirty="0" err="1"/>
              <a:t>backbone</a:t>
            </a:r>
            <a:r>
              <a:rPr lang="es-ES" sz="1600" dirty="0"/>
              <a:t>" se refiere a una red neuronal convolucional que se utiliza como base para la detección de objetos. La versión 5 utiliza como </a:t>
            </a:r>
            <a:r>
              <a:rPr lang="es-ES" sz="1600" dirty="0" err="1"/>
              <a:t>backbone</a:t>
            </a:r>
            <a:r>
              <a:rPr lang="es-ES" sz="1600" dirty="0"/>
              <a:t> una arquitectura </a:t>
            </a:r>
            <a:r>
              <a:rPr lang="es-ES" sz="1600" dirty="0" err="1"/>
              <a:t>EfficientNet</a:t>
            </a:r>
            <a:r>
              <a:rPr lang="es-ES" sz="1600" dirty="0"/>
              <a:t>, que ha demostrado ser más eficiente y precisa en la detección de objetos en comparación con otras arquitecturas comunes como </a:t>
            </a:r>
            <a:r>
              <a:rPr lang="es-ES" sz="1600" dirty="0" err="1"/>
              <a:t>ResNet</a:t>
            </a:r>
            <a:r>
              <a:rPr lang="es-ES" sz="1600" dirty="0"/>
              <a:t> y </a:t>
            </a:r>
            <a:r>
              <a:rPr lang="es-ES" sz="1600" dirty="0" err="1"/>
              <a:t>MobileNet</a:t>
            </a:r>
            <a:r>
              <a:rPr lang="es-ES" sz="1600" dirty="0"/>
              <a:t>.</a:t>
            </a:r>
          </a:p>
          <a:p>
            <a:pPr algn="just"/>
            <a:endParaRPr lang="es-ES" sz="1600" dirty="0"/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El "</a:t>
            </a:r>
            <a:r>
              <a:rPr lang="es-ES" sz="1600" dirty="0" err="1"/>
              <a:t>neck</a:t>
            </a:r>
            <a:r>
              <a:rPr lang="es-ES" sz="1600" dirty="0"/>
              <a:t>" (cuello) se refiere a una serie de capas que se agregan al final del </a:t>
            </a:r>
            <a:r>
              <a:rPr lang="es-ES" sz="1600" dirty="0" err="1"/>
              <a:t>backbone</a:t>
            </a:r>
            <a:r>
              <a:rPr lang="es-ES" sz="1600" dirty="0"/>
              <a:t> para mejorar la detección de objetos en diferentes escalas y niveles de detalle. En YOLOv5, el </a:t>
            </a:r>
            <a:r>
              <a:rPr lang="es-ES" sz="1600" dirty="0" err="1"/>
              <a:t>neck</a:t>
            </a:r>
            <a:r>
              <a:rPr lang="es-ES" sz="1600" dirty="0"/>
              <a:t> consta de un módulo de detección de múltiples escalas que utiliza características de diferentes niveles de la red para detectar objetos a diferentes tamaños y resoluciones.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La salida del modelo se conoce como "</a:t>
            </a:r>
            <a:r>
              <a:rPr lang="es-ES" sz="1600" dirty="0" err="1"/>
              <a:t>prediction</a:t>
            </a:r>
            <a:r>
              <a:rPr lang="es-ES" sz="1600" dirty="0"/>
              <a:t>" (predicción) y consiste en una serie de cajas delimitadoras y etiquetas que representan los objetos detectados en la imagen. Estas cajas delimitadoras se generan utilizando una técnica llamada detección de anclas, que asigna cada caja delimitadora a una serie de anclas predefinidas basadas en su similitud en tamaño y forma.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13682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F0B37D9-40C5-11D1-FC69-4967FD093696}"/>
              </a:ext>
            </a:extLst>
          </p:cNvPr>
          <p:cNvSpPr/>
          <p:nvPr/>
        </p:nvSpPr>
        <p:spPr>
          <a:xfrm>
            <a:off x="0" y="0"/>
            <a:ext cx="6108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 del proyecto</a:t>
            </a:r>
          </a:p>
        </p:txBody>
      </p:sp>
      <p:pic>
        <p:nvPicPr>
          <p:cNvPr id="3074" name="Picture 2" descr="Qué es Google Colab? | Cursos GIS | TYC GIS Formación">
            <a:extLst>
              <a:ext uri="{FF2B5EF4-FFF2-40B4-BE49-F238E27FC236}">
                <a16:creationId xmlns:a16="http://schemas.microsoft.com/office/drawing/2014/main" id="{A938DE4E-5FEA-BA91-A2BB-62F6D099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2" y="177818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Kaggle? | DataCamp">
            <a:extLst>
              <a:ext uri="{FF2B5EF4-FFF2-40B4-BE49-F238E27FC236}">
                <a16:creationId xmlns:a16="http://schemas.microsoft.com/office/drawing/2014/main" id="{865BE7FB-147B-9608-4654-1E767077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2971"/>
            <a:ext cx="243839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rámetros - Iconos gratis de formas">
            <a:extLst>
              <a:ext uri="{FF2B5EF4-FFF2-40B4-BE49-F238E27FC236}">
                <a16:creationId xmlns:a16="http://schemas.microsoft.com/office/drawing/2014/main" id="{B8F6DF3A-3A85-32EC-2A39-9DD231B8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18" y="1982971"/>
            <a:ext cx="162877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et ML - Build better models faster">
            <a:extLst>
              <a:ext uri="{FF2B5EF4-FFF2-40B4-BE49-F238E27FC236}">
                <a16:creationId xmlns:a16="http://schemas.microsoft.com/office/drawing/2014/main" id="{59C0F2BC-E3FE-0182-15A9-20FE0C3D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2" y="919772"/>
            <a:ext cx="1628775" cy="106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Kit para Desarrolladores Jetson Nano | NVIDIA">
            <a:extLst>
              <a:ext uri="{FF2B5EF4-FFF2-40B4-BE49-F238E27FC236}">
                <a16:creationId xmlns:a16="http://schemas.microsoft.com/office/drawing/2014/main" id="{F2023692-87C3-F61E-4EF6-883D7360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84" y="1680816"/>
            <a:ext cx="3473349" cy="18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FCD4119-8860-9760-0E6F-1C45E9965A03}"/>
              </a:ext>
            </a:extLst>
          </p:cNvPr>
          <p:cNvSpPr/>
          <p:nvPr/>
        </p:nvSpPr>
        <p:spPr>
          <a:xfrm>
            <a:off x="2221428" y="2349568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AB3921-C10C-F3E6-9F45-2EDDBF580340}"/>
              </a:ext>
            </a:extLst>
          </p:cNvPr>
          <p:cNvSpPr/>
          <p:nvPr/>
        </p:nvSpPr>
        <p:spPr>
          <a:xfrm>
            <a:off x="4694806" y="2347052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2C9F620-B8F2-9866-749C-A602CAF62971}"/>
              </a:ext>
            </a:extLst>
          </p:cNvPr>
          <p:cNvSpPr/>
          <p:nvPr/>
        </p:nvSpPr>
        <p:spPr>
          <a:xfrm>
            <a:off x="7514852" y="2347052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617B6A-A023-928B-FAF8-D9A9FD1245CC}"/>
              </a:ext>
            </a:extLst>
          </p:cNvPr>
          <p:cNvSpPr txBox="1"/>
          <p:nvPr/>
        </p:nvSpPr>
        <p:spPr>
          <a:xfrm>
            <a:off x="314325" y="3202171"/>
            <a:ext cx="1628775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Dataset</a:t>
            </a:r>
            <a:r>
              <a:rPr lang="es-ES" sz="1400" dirty="0"/>
              <a:t> del proyecto:</a:t>
            </a:r>
          </a:p>
          <a:p>
            <a:pPr algn="ctr"/>
            <a:r>
              <a:rPr lang="es-PE" sz="1400" dirty="0">
                <a:hlinkClick r:id="rId7"/>
              </a:rPr>
              <a:t>https://www.kaggle.com/datasets/andrewmvd/hard-hat-detection</a:t>
            </a:r>
            <a:endParaRPr lang="es-PE" sz="1400" dirty="0"/>
          </a:p>
          <a:p>
            <a:pPr algn="ctr"/>
            <a:endParaRPr lang="es-PE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16239C-99FE-775D-5588-5D9929AB9329}"/>
              </a:ext>
            </a:extLst>
          </p:cNvPr>
          <p:cNvSpPr txBox="1"/>
          <p:nvPr/>
        </p:nvSpPr>
        <p:spPr>
          <a:xfrm>
            <a:off x="2329962" y="3202171"/>
            <a:ext cx="2946996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Entrenamiento por COLAB (</a:t>
            </a:r>
            <a:r>
              <a:rPr lang="es-ES" sz="1400" dirty="0">
                <a:hlinkClick r:id="rId8"/>
              </a:rPr>
              <a:t>https://colab.research.google.com/github/ultralytics/yolov5/blob/master/tutorial.ipynb#scrollTo=1NcFxRcFdJ_O</a:t>
            </a:r>
            <a:r>
              <a:rPr lang="es-ES" sz="1400" dirty="0"/>
              <a:t>) </a:t>
            </a:r>
          </a:p>
          <a:p>
            <a:pPr algn="ctr"/>
            <a:r>
              <a:rPr lang="es-ES" sz="1400" dirty="0"/>
              <a:t> muestra de métricas por </a:t>
            </a:r>
            <a:r>
              <a:rPr lang="es-ES" sz="1400" dirty="0" err="1"/>
              <a:t>comet</a:t>
            </a:r>
            <a:r>
              <a:rPr lang="es-ES" sz="1400" dirty="0"/>
              <a:t> usando API KEY</a:t>
            </a:r>
            <a:endParaRPr lang="es-PE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0C3579-A7CF-7250-CA9D-251B6BC0E1E2}"/>
              </a:ext>
            </a:extLst>
          </p:cNvPr>
          <p:cNvSpPr txBox="1"/>
          <p:nvPr/>
        </p:nvSpPr>
        <p:spPr>
          <a:xfrm>
            <a:off x="5581517" y="3504324"/>
            <a:ext cx="16287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Pesos del entrenamiento</a:t>
            </a:r>
            <a:endParaRPr lang="es-PE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CF0A66-24E9-B3A6-168A-0D06033ECC7C}"/>
              </a:ext>
            </a:extLst>
          </p:cNvPr>
          <p:cNvSpPr txBox="1"/>
          <p:nvPr/>
        </p:nvSpPr>
        <p:spPr>
          <a:xfrm>
            <a:off x="9429270" y="3633058"/>
            <a:ext cx="16287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Live run JETSON NANO</a:t>
            </a:r>
            <a:endParaRPr lang="es-PE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7B6A75-7D39-6B5A-C5F6-4F39AA990F76}"/>
              </a:ext>
            </a:extLst>
          </p:cNvPr>
          <p:cNvSpPr txBox="1"/>
          <p:nvPr/>
        </p:nvSpPr>
        <p:spPr>
          <a:xfrm>
            <a:off x="7115547" y="4466599"/>
            <a:ext cx="5076453" cy="18466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200" dirty="0" err="1"/>
              <a:t>path</a:t>
            </a:r>
            <a:r>
              <a:rPr lang="es-PE" sz="1200" dirty="0"/>
              <a:t>: ../</a:t>
            </a:r>
            <a:r>
              <a:rPr lang="es-PE" sz="1200" dirty="0" err="1"/>
              <a:t>train_data</a:t>
            </a:r>
            <a:r>
              <a:rPr lang="es-PE" sz="1200" dirty="0"/>
              <a:t>  # </a:t>
            </a:r>
            <a:r>
              <a:rPr lang="es-PE" sz="1200" dirty="0" err="1"/>
              <a:t>dataset</a:t>
            </a:r>
            <a:r>
              <a:rPr lang="es-PE" sz="1200" dirty="0"/>
              <a:t> </a:t>
            </a:r>
            <a:r>
              <a:rPr lang="es-PE" sz="1200" dirty="0" err="1"/>
              <a:t>root</a:t>
            </a:r>
            <a:r>
              <a:rPr lang="es-PE" sz="1200" dirty="0"/>
              <a:t> </a:t>
            </a:r>
            <a:r>
              <a:rPr lang="es-PE" sz="1200" dirty="0" err="1"/>
              <a:t>dir</a:t>
            </a:r>
            <a:endParaRPr lang="es-PE" sz="1200" dirty="0"/>
          </a:p>
          <a:p>
            <a:r>
              <a:rPr lang="es-PE" sz="1200" dirty="0" err="1"/>
              <a:t>train</a:t>
            </a:r>
            <a:r>
              <a:rPr lang="es-PE" sz="1200" dirty="0"/>
              <a:t>: ../</a:t>
            </a:r>
            <a:r>
              <a:rPr lang="es-PE" sz="1200" dirty="0" err="1"/>
              <a:t>train_data</a:t>
            </a:r>
            <a:r>
              <a:rPr lang="es-PE" sz="1200" dirty="0"/>
              <a:t>/</a:t>
            </a:r>
            <a:r>
              <a:rPr lang="es-PE" sz="1200" dirty="0" err="1"/>
              <a:t>images</a:t>
            </a:r>
            <a:r>
              <a:rPr lang="es-PE" sz="1200" dirty="0"/>
              <a:t>/</a:t>
            </a:r>
            <a:r>
              <a:rPr lang="es-PE" sz="1200" dirty="0" err="1"/>
              <a:t>train</a:t>
            </a:r>
            <a:r>
              <a:rPr lang="es-PE" sz="1200" dirty="0"/>
              <a:t>/  # </a:t>
            </a:r>
            <a:r>
              <a:rPr lang="es-PE" sz="1200" dirty="0" err="1"/>
              <a:t>train</a:t>
            </a:r>
            <a:r>
              <a:rPr lang="es-PE" sz="1200" dirty="0"/>
              <a:t> </a:t>
            </a:r>
            <a:r>
              <a:rPr lang="es-PE" sz="1200" dirty="0" err="1"/>
              <a:t>images</a:t>
            </a:r>
            <a:r>
              <a:rPr lang="es-PE" sz="1200" dirty="0"/>
              <a:t> (relative </a:t>
            </a:r>
            <a:r>
              <a:rPr lang="es-PE" sz="1200" dirty="0" err="1"/>
              <a:t>to</a:t>
            </a:r>
            <a:r>
              <a:rPr lang="es-PE" sz="1200" dirty="0"/>
              <a:t> '</a:t>
            </a:r>
            <a:r>
              <a:rPr lang="es-PE" sz="1200" dirty="0" err="1"/>
              <a:t>path</a:t>
            </a:r>
            <a:r>
              <a:rPr lang="es-PE" sz="1200" dirty="0"/>
              <a:t>') 128 </a:t>
            </a:r>
            <a:r>
              <a:rPr lang="es-PE" sz="1200" dirty="0" err="1"/>
              <a:t>images</a:t>
            </a:r>
            <a:endParaRPr lang="es-PE" sz="1200" dirty="0"/>
          </a:p>
          <a:p>
            <a:r>
              <a:rPr lang="es-PE" sz="1200" dirty="0"/>
              <a:t>val: ../</a:t>
            </a:r>
            <a:r>
              <a:rPr lang="es-PE" sz="1200" dirty="0" err="1"/>
              <a:t>train_data</a:t>
            </a:r>
            <a:r>
              <a:rPr lang="es-PE" sz="1200" dirty="0"/>
              <a:t>/</a:t>
            </a:r>
            <a:r>
              <a:rPr lang="es-PE" sz="1200" dirty="0" err="1"/>
              <a:t>images</a:t>
            </a:r>
            <a:r>
              <a:rPr lang="es-PE" sz="1200" dirty="0"/>
              <a:t>/val/  # val </a:t>
            </a:r>
            <a:r>
              <a:rPr lang="es-PE" sz="1200" dirty="0" err="1"/>
              <a:t>images</a:t>
            </a:r>
            <a:r>
              <a:rPr lang="es-PE" sz="1200" dirty="0"/>
              <a:t> (relative </a:t>
            </a:r>
            <a:r>
              <a:rPr lang="es-PE" sz="1200" dirty="0" err="1"/>
              <a:t>to</a:t>
            </a:r>
            <a:r>
              <a:rPr lang="es-PE" sz="1200" dirty="0"/>
              <a:t> '</a:t>
            </a:r>
            <a:r>
              <a:rPr lang="es-PE" sz="1200" dirty="0" err="1"/>
              <a:t>path</a:t>
            </a:r>
            <a:r>
              <a:rPr lang="es-PE" sz="1200" dirty="0"/>
              <a:t>') 128 </a:t>
            </a:r>
            <a:r>
              <a:rPr lang="es-PE" sz="1200" dirty="0" err="1"/>
              <a:t>images</a:t>
            </a:r>
            <a:endParaRPr lang="es-PE" sz="1200" dirty="0"/>
          </a:p>
          <a:p>
            <a:r>
              <a:rPr lang="es-PE" sz="1200" dirty="0"/>
              <a:t>test:  # test </a:t>
            </a:r>
            <a:r>
              <a:rPr lang="es-PE" sz="1200" dirty="0" err="1"/>
              <a:t>images</a:t>
            </a:r>
            <a:r>
              <a:rPr lang="es-PE" sz="1200" dirty="0"/>
              <a:t> (</a:t>
            </a:r>
            <a:r>
              <a:rPr lang="es-PE" sz="1200" dirty="0" err="1"/>
              <a:t>optional</a:t>
            </a:r>
            <a:r>
              <a:rPr lang="es-PE" sz="1200" dirty="0"/>
              <a:t>)</a:t>
            </a:r>
          </a:p>
          <a:p>
            <a:endParaRPr lang="es-PE" sz="1200" dirty="0"/>
          </a:p>
          <a:p>
            <a:r>
              <a:rPr lang="es-PE" sz="1200" dirty="0"/>
              <a:t># </a:t>
            </a:r>
            <a:r>
              <a:rPr lang="es-PE" sz="1200" dirty="0" err="1"/>
              <a:t>Classes</a:t>
            </a:r>
            <a:endParaRPr lang="es-PE" sz="1200" dirty="0"/>
          </a:p>
          <a:p>
            <a:r>
              <a:rPr lang="es-PE" sz="1200" dirty="0" err="1"/>
              <a:t>nc</a:t>
            </a:r>
            <a:r>
              <a:rPr lang="es-PE" sz="1200" dirty="0"/>
              <a:t>: 3  # </a:t>
            </a:r>
            <a:r>
              <a:rPr lang="es-PE" sz="1200" dirty="0" err="1"/>
              <a:t>number</a:t>
            </a:r>
            <a:r>
              <a:rPr lang="es-PE" sz="1200" dirty="0"/>
              <a:t> </a:t>
            </a:r>
            <a:r>
              <a:rPr lang="es-PE" sz="1200" dirty="0" err="1"/>
              <a:t>of</a:t>
            </a:r>
            <a:r>
              <a:rPr lang="es-PE" sz="1200" dirty="0"/>
              <a:t> </a:t>
            </a:r>
            <a:r>
              <a:rPr lang="es-PE" sz="1200" dirty="0" err="1"/>
              <a:t>classes</a:t>
            </a:r>
            <a:endParaRPr lang="es-PE" sz="1200" dirty="0"/>
          </a:p>
          <a:p>
            <a:r>
              <a:rPr lang="es-PE" sz="1200" dirty="0" err="1"/>
              <a:t>names</a:t>
            </a:r>
            <a:r>
              <a:rPr lang="es-PE" sz="1200" dirty="0"/>
              <a:t>: ['Sin </a:t>
            </a:r>
            <a:r>
              <a:rPr lang="es-PE" sz="1200" dirty="0" err="1"/>
              <a:t>casco','casco','persona</a:t>
            </a:r>
            <a:r>
              <a:rPr lang="es-PE" sz="1200" dirty="0"/>
              <a:t>']  # </a:t>
            </a:r>
            <a:r>
              <a:rPr lang="es-PE" sz="1200" dirty="0" err="1"/>
              <a:t>class</a:t>
            </a:r>
            <a:r>
              <a:rPr lang="es-PE" sz="1200" dirty="0"/>
              <a:t> </a:t>
            </a:r>
            <a:r>
              <a:rPr lang="es-PE" sz="1200" dirty="0" err="1"/>
              <a:t>names</a:t>
            </a:r>
            <a:endParaRPr lang="es-PE" sz="12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628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86FB94-3B52-A1B7-5EA4-3A936791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01548D0-0E5E-9652-9832-970BC159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51F366-07F5-B10E-310A-D02B673B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529532" cy="6331789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44EDA7AE-4873-1409-6B69-575E6CADD8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8992C-B3C4-E504-45DD-AE282FF0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4" y="0"/>
            <a:ext cx="6662466" cy="63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E145B-3D8D-C520-C931-0FBDC1E0FC7E}"/>
              </a:ext>
            </a:extLst>
          </p:cNvPr>
          <p:cNvSpPr/>
          <p:nvPr/>
        </p:nvSpPr>
        <p:spPr>
          <a:xfrm>
            <a:off x="0" y="0"/>
            <a:ext cx="49810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PRUEBA EN VIVO</a:t>
            </a: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59733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</TotalTime>
  <Words>413</Words>
  <Application>Microsoft Office PowerPoint</Application>
  <PresentationFormat>Panorámica</PresentationFormat>
  <Paragraphs>42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Hubble</dc:creator>
  <cp:lastModifiedBy>Hubble</cp:lastModifiedBy>
  <cp:revision>4</cp:revision>
  <dcterms:created xsi:type="dcterms:W3CDTF">2023-04-01T17:30:07Z</dcterms:created>
  <dcterms:modified xsi:type="dcterms:W3CDTF">2023-04-01T20:43:12Z</dcterms:modified>
</cp:coreProperties>
</file>